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68" r:id="rId3"/>
    <p:sldId id="256" r:id="rId4"/>
    <p:sldId id="269" r:id="rId5"/>
    <p:sldId id="257" r:id="rId6"/>
    <p:sldId id="258" r:id="rId7"/>
    <p:sldId id="259" r:id="rId8"/>
    <p:sldId id="270" r:id="rId9"/>
    <p:sldId id="266" r:id="rId10"/>
    <p:sldId id="263" r:id="rId11"/>
    <p:sldId id="26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1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9BACDCEB-5E2F-B245-B96D-F7D1651F83F1}" type="datetimeFigureOut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04800" y="8534400"/>
            <a:ext cx="2971800" cy="593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MTSS: CI</a:t>
            </a:r>
            <a:r>
              <a:rPr lang="en-US" sz="1200" baseline="-20000"/>
              <a:t>3</a:t>
            </a:r>
            <a:r>
              <a:rPr lang="en-US"/>
              <a:t>T</a:t>
            </a:r>
          </a:p>
          <a:p>
            <a:pPr>
              <a:defRPr/>
            </a:pPr>
            <a:r>
              <a:rPr lang="en-US"/>
              <a:t>KU HSCL #040; ASU IRB #1397009461</a:t>
            </a:r>
          </a:p>
          <a:p>
            <a:pPr>
              <a:defRPr/>
            </a:pPr>
            <a:r>
              <a:rPr lang="en-US"/>
              <a:t>Building your CI</a:t>
            </a:r>
            <a:r>
              <a:rPr lang="en-US" sz="1200" baseline="-20000"/>
              <a:t>3</a:t>
            </a:r>
            <a:r>
              <a:rPr lang="en-US"/>
              <a:t>T Model of Prevention</a:t>
            </a:r>
          </a:p>
          <a:p>
            <a:pPr>
              <a:defRPr/>
            </a:pPr>
            <a:r>
              <a:rPr lang="en-US"/>
              <a:t>Implementation Material 7A</a:t>
            </a:r>
            <a:endParaRPr lang="en-US" sz="12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8A7CB9A4-B1B4-534E-8B9A-B509FFDD1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092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26CB3B7-C7E5-3948-94E8-5DB976796A9B}" type="datetimeFigureOut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5E165E97-16E7-8A45-9D89-B9BDEA1D6F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770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96679-E766-0F47-947A-25D358DE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53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BB6CB-97A0-324C-8AF5-FFE0BE13D6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72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D13AF-C693-A745-97C5-612C1BAF1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396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505200"/>
            <a:ext cx="9144000" cy="11430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0" y="0"/>
            <a:ext cx="9144000" cy="40386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6" name="Rectangle 11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3"/>
          <p:cNvSpPr>
            <a:spLocks noGrp="1"/>
          </p:cNvSpPr>
          <p:nvPr>
            <p:ph type="subTitle" idx="1"/>
          </p:nvPr>
        </p:nvSpPr>
        <p:spPr>
          <a:xfrm>
            <a:off x="228600" y="4706112"/>
            <a:ext cx="6934200" cy="228600"/>
          </a:xfrm>
          <a:solidFill>
            <a:schemeClr val="bg1"/>
          </a:solidFill>
        </p:spPr>
        <p:txBody>
          <a:bodyPr/>
          <a:lstStyle>
            <a:lvl1pPr marL="0" indent="0" algn="l" eaLnBrk="1" latinLnBrk="0" hangingPunct="1">
              <a:buNone/>
              <a:defRPr kumimoji="0" sz="1100" b="1">
                <a:solidFill>
                  <a:schemeClr val="accent4">
                    <a:shade val="50000"/>
                  </a:schemeClr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7" name="Rectangle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331020026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7" name="Rectangle 37"/>
          <p:cNvSpPr>
            <a:spLocks noGrp="1"/>
          </p:cNvSpPr>
          <p:nvPr>
            <p:ph type="body" sz="quarter" idx="13"/>
          </p:nvPr>
        </p:nvSpPr>
        <p:spPr>
          <a:xfrm>
            <a:off x="310896" y="381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37"/>
          <p:cNvSpPr>
            <a:spLocks noGrp="1"/>
          </p:cNvSpPr>
          <p:nvPr>
            <p:ph type="body" sz="quarter" idx="15"/>
          </p:nvPr>
        </p:nvSpPr>
        <p:spPr>
          <a:xfrm>
            <a:off x="304800" y="838200"/>
            <a:ext cx="7391400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37"/>
          <p:cNvSpPr>
            <a:spLocks noGrp="1"/>
          </p:cNvSpPr>
          <p:nvPr>
            <p:ph type="body" sz="quarter" idx="17"/>
          </p:nvPr>
        </p:nvSpPr>
        <p:spPr>
          <a:xfrm>
            <a:off x="310896" y="1295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5" name="Rectangle 37"/>
          <p:cNvSpPr>
            <a:spLocks noGrp="1"/>
          </p:cNvSpPr>
          <p:nvPr>
            <p:ph type="body" sz="quarter" idx="19"/>
          </p:nvPr>
        </p:nvSpPr>
        <p:spPr>
          <a:xfrm>
            <a:off x="310896" y="1752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Rectangle 37"/>
          <p:cNvSpPr>
            <a:spLocks noGrp="1"/>
          </p:cNvSpPr>
          <p:nvPr>
            <p:ph type="body" sz="quarter" idx="21"/>
          </p:nvPr>
        </p:nvSpPr>
        <p:spPr>
          <a:xfrm>
            <a:off x="310896" y="2209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9" name="Rectangle 37"/>
          <p:cNvSpPr>
            <a:spLocks noGrp="1"/>
          </p:cNvSpPr>
          <p:nvPr>
            <p:ph type="body" sz="quarter" idx="23"/>
          </p:nvPr>
        </p:nvSpPr>
        <p:spPr>
          <a:xfrm>
            <a:off x="310896" y="2667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1" name="Rectangle 37"/>
          <p:cNvSpPr>
            <a:spLocks noGrp="1"/>
          </p:cNvSpPr>
          <p:nvPr>
            <p:ph type="body" sz="quarter" idx="25"/>
          </p:nvPr>
        </p:nvSpPr>
        <p:spPr>
          <a:xfrm>
            <a:off x="310896" y="3124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3" name="Rectangle 37"/>
          <p:cNvSpPr>
            <a:spLocks noGrp="1"/>
          </p:cNvSpPr>
          <p:nvPr>
            <p:ph type="body" sz="quarter" idx="27"/>
          </p:nvPr>
        </p:nvSpPr>
        <p:spPr>
          <a:xfrm>
            <a:off x="310896" y="3581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5" name="Rectangle 37"/>
          <p:cNvSpPr>
            <a:spLocks noGrp="1"/>
          </p:cNvSpPr>
          <p:nvPr>
            <p:ph type="body" sz="quarter" idx="29"/>
          </p:nvPr>
        </p:nvSpPr>
        <p:spPr>
          <a:xfrm>
            <a:off x="310896" y="40386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 baseline="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7" name="Rectangle 37"/>
          <p:cNvSpPr>
            <a:spLocks noGrp="1"/>
          </p:cNvSpPr>
          <p:nvPr>
            <p:ph type="body" sz="quarter" idx="31"/>
          </p:nvPr>
        </p:nvSpPr>
        <p:spPr>
          <a:xfrm>
            <a:off x="310896" y="44958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37"/>
          <p:cNvSpPr>
            <a:spLocks noGrp="1"/>
          </p:cNvSpPr>
          <p:nvPr>
            <p:ph type="body" sz="quarter" idx="33"/>
          </p:nvPr>
        </p:nvSpPr>
        <p:spPr>
          <a:xfrm>
            <a:off x="310896" y="49530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37"/>
          <p:cNvSpPr>
            <a:spLocks noGrp="1"/>
          </p:cNvSpPr>
          <p:nvPr>
            <p:ph type="body" sz="quarter" idx="35"/>
          </p:nvPr>
        </p:nvSpPr>
        <p:spPr>
          <a:xfrm>
            <a:off x="310896" y="54102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/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8" name="Rectangle 37"/>
          <p:cNvSpPr>
            <a:spLocks noGrp="1"/>
          </p:cNvSpPr>
          <p:nvPr>
            <p:ph type="body" sz="quarter" idx="14"/>
          </p:nvPr>
        </p:nvSpPr>
        <p:spPr>
          <a:xfrm>
            <a:off x="7696200" y="381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37"/>
          <p:cNvSpPr>
            <a:spLocks noGrp="1"/>
          </p:cNvSpPr>
          <p:nvPr>
            <p:ph type="body" sz="quarter" idx="16"/>
          </p:nvPr>
        </p:nvSpPr>
        <p:spPr>
          <a:xfrm>
            <a:off x="7696200" y="838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2" name="Rectangle 37"/>
          <p:cNvSpPr>
            <a:spLocks noGrp="1"/>
          </p:cNvSpPr>
          <p:nvPr>
            <p:ph type="body" sz="quarter" idx="18"/>
          </p:nvPr>
        </p:nvSpPr>
        <p:spPr>
          <a:xfrm>
            <a:off x="7696200" y="1295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6" name="Rectangle 37"/>
          <p:cNvSpPr>
            <a:spLocks noGrp="1"/>
          </p:cNvSpPr>
          <p:nvPr>
            <p:ph type="body" sz="quarter" idx="20"/>
          </p:nvPr>
        </p:nvSpPr>
        <p:spPr>
          <a:xfrm>
            <a:off x="7696200" y="1752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8" name="Rectangle 37"/>
          <p:cNvSpPr>
            <a:spLocks noGrp="1"/>
          </p:cNvSpPr>
          <p:nvPr>
            <p:ph type="body" sz="quarter" idx="22"/>
          </p:nvPr>
        </p:nvSpPr>
        <p:spPr>
          <a:xfrm>
            <a:off x="7696200" y="2209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0" name="Rectangle 37"/>
          <p:cNvSpPr>
            <a:spLocks noGrp="1"/>
          </p:cNvSpPr>
          <p:nvPr>
            <p:ph type="body" sz="quarter" idx="24"/>
          </p:nvPr>
        </p:nvSpPr>
        <p:spPr>
          <a:xfrm>
            <a:off x="7696200" y="2667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37"/>
          <p:cNvSpPr>
            <a:spLocks noGrp="1"/>
          </p:cNvSpPr>
          <p:nvPr>
            <p:ph type="body" sz="quarter" idx="26"/>
          </p:nvPr>
        </p:nvSpPr>
        <p:spPr>
          <a:xfrm>
            <a:off x="7696200" y="3124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4" name="Rectangle 37"/>
          <p:cNvSpPr>
            <a:spLocks noGrp="1"/>
          </p:cNvSpPr>
          <p:nvPr>
            <p:ph type="body" sz="quarter" idx="28"/>
          </p:nvPr>
        </p:nvSpPr>
        <p:spPr>
          <a:xfrm>
            <a:off x="7696200" y="3581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37"/>
          <p:cNvSpPr>
            <a:spLocks noGrp="1"/>
          </p:cNvSpPr>
          <p:nvPr>
            <p:ph type="body" sz="quarter" idx="30"/>
          </p:nvPr>
        </p:nvSpPr>
        <p:spPr>
          <a:xfrm>
            <a:off x="7696200" y="40386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8" name="Rectangle 37"/>
          <p:cNvSpPr>
            <a:spLocks noGrp="1"/>
          </p:cNvSpPr>
          <p:nvPr>
            <p:ph type="body" sz="quarter" idx="32"/>
          </p:nvPr>
        </p:nvSpPr>
        <p:spPr>
          <a:xfrm>
            <a:off x="7696200" y="44958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Rectangle 37"/>
          <p:cNvSpPr>
            <a:spLocks noGrp="1"/>
          </p:cNvSpPr>
          <p:nvPr>
            <p:ph type="body" sz="quarter" idx="34"/>
          </p:nvPr>
        </p:nvSpPr>
        <p:spPr>
          <a:xfrm>
            <a:off x="7696200" y="49530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37"/>
          <p:cNvSpPr>
            <a:spLocks noGrp="1"/>
          </p:cNvSpPr>
          <p:nvPr>
            <p:ph type="body" sz="quarter" idx="36"/>
          </p:nvPr>
        </p:nvSpPr>
        <p:spPr>
          <a:xfrm>
            <a:off x="7696200" y="54102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37"/>
          <p:cNvSpPr>
            <a:spLocks noGrp="1"/>
          </p:cNvSpPr>
          <p:nvPr>
            <p:ph type="body" sz="quarter" idx="37"/>
          </p:nvPr>
        </p:nvSpPr>
        <p:spPr>
          <a:xfrm>
            <a:off x="310896" y="5867400"/>
            <a:ext cx="7385304" cy="228600"/>
          </a:xfrm>
          <a:solidFill>
            <a:schemeClr val="tx2">
              <a:tint val="40000"/>
            </a:schemeClr>
          </a:solidFill>
        </p:spPr>
        <p:txBody>
          <a:bodyPr anchor="ctr">
            <a:noAutofit/>
          </a:bodyPr>
          <a:lstStyle>
            <a:lvl1pPr eaLnBrk="1" latinLnBrk="0" hangingPunct="1">
              <a:buFontTx/>
              <a:buNone/>
              <a:defRPr kumimoji="0" sz="11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Rectangle 37"/>
          <p:cNvSpPr>
            <a:spLocks noGrp="1"/>
          </p:cNvSpPr>
          <p:nvPr>
            <p:ph type="body" sz="quarter" idx="38"/>
          </p:nvPr>
        </p:nvSpPr>
        <p:spPr>
          <a:xfrm>
            <a:off x="7696200" y="5867400"/>
            <a:ext cx="685800" cy="228600"/>
          </a:xfrm>
          <a:solidFill>
            <a:schemeClr val="accent6">
              <a:shade val="75000"/>
            </a:schemeClr>
          </a:solidFill>
        </p:spPr>
        <p:txBody>
          <a:bodyPr anchor="ctr"/>
          <a:lstStyle>
            <a:lvl1pPr algn="r" eaLnBrk="1" latinLnBrk="0" hangingPunct="1">
              <a:buFontTx/>
              <a:buNone/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32"/>
          <p:cNvSpPr>
            <a:spLocks noGrp="1"/>
          </p:cNvSpPr>
          <p:nvPr>
            <p:ph type="dt" sz="half" idx="39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E4AE589A-8DDD-F641-BB86-A4244188189B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33" name="Rectangle 33"/>
          <p:cNvSpPr>
            <a:spLocks noGrp="1"/>
          </p:cNvSpPr>
          <p:nvPr>
            <p:ph type="sldNum" sz="quarter" idx="4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0EE798-5820-CE47-BA42-A1E0B211B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4" name="Rectangle 34"/>
          <p:cNvSpPr>
            <a:spLocks noGrp="1"/>
          </p:cNvSpPr>
          <p:nvPr>
            <p:ph type="ftr" sz="quarter" idx="4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412500136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/>
          <p:nvPr/>
        </p:nvSpPr>
        <p:spPr>
          <a:xfrm>
            <a:off x="0" y="4038600"/>
            <a:ext cx="9144000" cy="609600"/>
          </a:xfrm>
          <a:prstGeom prst="rect">
            <a:avLst/>
          </a:prstGeom>
          <a:solidFill>
            <a:schemeClr val="accent6">
              <a:shade val="75000"/>
            </a:schemeClr>
          </a:solidFill>
          <a:ln w="25400" cap="rnd" cmpd="sng" algn="ctr">
            <a:noFill/>
            <a:prstDash val="solid"/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" name="Rectangle 10"/>
          <p:cNvSpPr/>
          <p:nvPr/>
        </p:nvSpPr>
        <p:spPr>
          <a:xfrm>
            <a:off x="0" y="4646613"/>
            <a:ext cx="9144000" cy="26987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228600" y="4114800"/>
            <a:ext cx="7239000" cy="533400"/>
          </a:xfrm>
          <a:noFill/>
        </p:spPr>
        <p:txBody>
          <a:bodyPr vert="horz"/>
          <a:lstStyle>
            <a:lvl1pPr algn="l" eaLnBrk="1" latinLnBrk="0" hangingPunct="1">
              <a:defRPr kumimoji="0" sz="2000" b="0" cap="all" spc="150" baseline="0">
                <a:solidFill>
                  <a:schemeClr val="bg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6002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4000" smtClean="0">
                <a:solidFill>
                  <a:srgbClr val="A0A0A0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F48393C0-6EBB-E248-878D-591815EA77CE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6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latinLnBrk="0" hangingPunct="1">
              <a:defRPr kumimoji="0">
                <a:solidFill>
                  <a:prstClr val="white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2"/>
          </p:nvPr>
        </p:nvSpPr>
        <p:spPr>
          <a:xfrm>
            <a:off x="6477000" y="6477000"/>
            <a:ext cx="1020763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8B267F-B8CE-4B46-B5A8-5D507E062C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37468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990600" y="1143000"/>
            <a:ext cx="67818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000">
                <a:solidFill>
                  <a:srgbClr val="646B86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C5F58BF-B454-3B4F-8856-788A8355F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9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Technical Assistance Grant IRB # 100756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22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Rectangle 6"/>
          <p:cNvSpPr>
            <a:spLocks noGrp="1"/>
          </p:cNvSpPr>
          <p:nvPr>
            <p:ph type="dt" sz="half" idx="1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276BEF7-D1D3-5C4E-B81F-501E56BEF8C6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D70937-329E-9C45-A885-1F63508A0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128018942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8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80772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Rectangle 9"/>
          <p:cNvSpPr>
            <a:spLocks noGrp="1"/>
          </p:cNvSpPr>
          <p:nvPr>
            <p:ph type="dt" sz="half" idx="16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DD110D0-4D54-ED40-996E-85F6A16543B8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6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7D6E7-5048-A34E-A75D-79D01E8FB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119863509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6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7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Rectangle 13"/>
          <p:cNvSpPr>
            <a:spLocks noGrp="1"/>
          </p:cNvSpPr>
          <p:nvPr>
            <p:ph type="dt" sz="half" idx="18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0BABADFB-A702-704F-97D3-7685CAAF48DA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8" name="Rectangle 1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286DA3A-35C5-1E4F-A991-538ED13CA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17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721348913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2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0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9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Rectangle 13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073FEBF-0254-8D44-B984-071233D82E03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1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6F6565-9E99-2846-AD08-3E7E9764B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1883743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E7311-B89A-7446-9131-ABA95DBC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1787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6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7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8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9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1"/>
          <p:cNvSpPr>
            <a:spLocks noGrp="1"/>
          </p:cNvSpPr>
          <p:nvPr>
            <p:ph type="dt" sz="half" idx="20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2B5B0B1B-22E0-5B43-948B-1ECF5001D8F4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0" name="Rectangle 2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90118F-33EB-A74B-A0C6-E098805D8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96387392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: 1 Top, 2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80772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15"/>
          </p:nvPr>
        </p:nvSpPr>
        <p:spPr>
          <a:xfrm>
            <a:off x="301752" y="609600"/>
            <a:ext cx="8074152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7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8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22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58196427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6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8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9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20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21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23"/>
          <p:cNvSpPr>
            <a:spLocks noGrp="1"/>
          </p:cNvSpPr>
          <p:nvPr>
            <p:ph type="dt" sz="half" idx="22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79CAF11-724A-C943-ADE1-6FA8E6876646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2" name="Rectangle 27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AD495E-1E53-C64B-8502-55852C3097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28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23376594"/>
      </p:ext>
    </p:extLst>
  </p:cSld>
  <p:clrMapOvr>
    <a:masterClrMapping/>
  </p:clrMapOvr>
  <p:hf hd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11"/>
          <p:cNvSpPr>
            <a:spLocks noGrp="1"/>
          </p:cNvSpPr>
          <p:nvPr>
            <p:ph sz="quarter" idx="16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9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17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18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8"/>
          <p:cNvSpPr>
            <a:spLocks noGrp="1"/>
          </p:cNvSpPr>
          <p:nvPr>
            <p:ph type="body" sz="quarter" idx="19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11"/>
          <p:cNvSpPr>
            <a:spLocks noGrp="1"/>
          </p:cNvSpPr>
          <p:nvPr>
            <p:ph sz="quarter" idx="20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814C9F2-AF13-A34A-A140-D79550C92D83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6" name="Rectangle 18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942F0F-C09F-6042-A578-5EE685915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21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1056077815"/>
      </p:ext>
    </p:extLst>
  </p:cSld>
  <p:clrMapOvr>
    <a:masterClrMapping/>
  </p:clrMapOvr>
  <p:hf hd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3 Left, 1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8" name="Rectangle 8"/>
          <p:cNvSpPr>
            <a:spLocks noGrp="1"/>
          </p:cNvSpPr>
          <p:nvPr>
            <p:ph type="body" sz="quarter" idx="13"/>
          </p:nvPr>
        </p:nvSpPr>
        <p:spPr>
          <a:xfrm>
            <a:off x="4416552" y="381000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Rectangle 11"/>
          <p:cNvSpPr>
            <a:spLocks noGrp="1"/>
          </p:cNvSpPr>
          <p:nvPr>
            <p:ph sz="quarter" idx="15"/>
          </p:nvPr>
        </p:nvSpPr>
        <p:spPr>
          <a:xfrm>
            <a:off x="4416552" y="609600"/>
            <a:ext cx="3962400" cy="5638800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Rectangle 8"/>
          <p:cNvSpPr>
            <a:spLocks noGrp="1"/>
          </p:cNvSpPr>
          <p:nvPr>
            <p:ph type="body" sz="quarter" idx="14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Rectangle 11"/>
          <p:cNvSpPr>
            <a:spLocks noGrp="1"/>
          </p:cNvSpPr>
          <p:nvPr>
            <p:ph sz="quarter" idx="16"/>
          </p:nvPr>
        </p:nvSpPr>
        <p:spPr>
          <a:xfrm>
            <a:off x="3048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8"/>
          <p:cNvSpPr>
            <a:spLocks noGrp="1"/>
          </p:cNvSpPr>
          <p:nvPr>
            <p:ph type="body" sz="quarter" idx="17"/>
          </p:nvPr>
        </p:nvSpPr>
        <p:spPr>
          <a:xfrm>
            <a:off x="3017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1"/>
          <p:cNvSpPr>
            <a:spLocks noGrp="1"/>
          </p:cNvSpPr>
          <p:nvPr>
            <p:ph sz="quarter" idx="18"/>
          </p:nvPr>
        </p:nvSpPr>
        <p:spPr>
          <a:xfrm>
            <a:off x="3017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19"/>
          </p:nvPr>
        </p:nvSpPr>
        <p:spPr>
          <a:xfrm>
            <a:off x="3048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0"/>
          </p:nvPr>
        </p:nvSpPr>
        <p:spPr>
          <a:xfrm>
            <a:off x="3048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Rectangle 17"/>
          <p:cNvSpPr>
            <a:spLocks noGrp="1"/>
          </p:cNvSpPr>
          <p:nvPr>
            <p:ph type="dt" sz="half" idx="21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CA4EC10A-67BA-9847-A24C-D1D9A3308A48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2" name="Rectangle 19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C94CEB-73E3-8047-8576-DB61599FE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Rectangle 20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3847382432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eft, 3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3" name="Rectangle 8"/>
          <p:cNvSpPr>
            <a:spLocks noGrp="1"/>
          </p:cNvSpPr>
          <p:nvPr>
            <p:ph type="body" sz="quarter" idx="13"/>
          </p:nvPr>
        </p:nvSpPr>
        <p:spPr>
          <a:xfrm>
            <a:off x="3048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Rectangle 11"/>
          <p:cNvSpPr>
            <a:spLocks noGrp="1"/>
          </p:cNvSpPr>
          <p:nvPr>
            <p:ph sz="quarter" idx="15"/>
          </p:nvPr>
        </p:nvSpPr>
        <p:spPr>
          <a:xfrm>
            <a:off x="3048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6"/>
          </p:nvPr>
        </p:nvSpPr>
        <p:spPr>
          <a:xfrm>
            <a:off x="3017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7"/>
          </p:nvPr>
        </p:nvSpPr>
        <p:spPr>
          <a:xfrm>
            <a:off x="3017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8" name="Rectangle 8"/>
          <p:cNvSpPr>
            <a:spLocks noGrp="1"/>
          </p:cNvSpPr>
          <p:nvPr>
            <p:ph type="body" sz="quarter" idx="14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11"/>
          <p:cNvSpPr>
            <a:spLocks noGrp="1"/>
          </p:cNvSpPr>
          <p:nvPr>
            <p:ph sz="quarter" idx="18"/>
          </p:nvPr>
        </p:nvSpPr>
        <p:spPr>
          <a:xfrm>
            <a:off x="4419600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19"/>
          </p:nvPr>
        </p:nvSpPr>
        <p:spPr>
          <a:xfrm>
            <a:off x="4416552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2" name="Rectangle 11"/>
          <p:cNvSpPr>
            <a:spLocks noGrp="1"/>
          </p:cNvSpPr>
          <p:nvPr>
            <p:ph sz="quarter" idx="20"/>
          </p:nvPr>
        </p:nvSpPr>
        <p:spPr>
          <a:xfrm>
            <a:off x="4416552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33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sz="quarter" idx="22"/>
          </p:nvPr>
        </p:nvSpPr>
        <p:spPr>
          <a:xfrm>
            <a:off x="4419600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Rectangle 16"/>
          <p:cNvSpPr>
            <a:spLocks noGrp="1"/>
          </p:cNvSpPr>
          <p:nvPr>
            <p:ph type="dt" sz="half" idx="23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87EA72A-5F2A-7C47-8687-D4421E3EB393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4" name="Rectangle 1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8ED300-C480-3A46-BA1D-23EEE9B0D1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8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88127105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eft, 2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1" name="Rectangle 8"/>
          <p:cNvSpPr>
            <a:spLocks noGrp="1"/>
          </p:cNvSpPr>
          <p:nvPr>
            <p:ph type="body" sz="quarter" idx="14"/>
          </p:nvPr>
        </p:nvSpPr>
        <p:spPr>
          <a:xfrm>
            <a:off x="307848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11"/>
          <p:cNvSpPr>
            <a:spLocks noGrp="1"/>
          </p:cNvSpPr>
          <p:nvPr>
            <p:ph sz="quarter" idx="16"/>
          </p:nvPr>
        </p:nvSpPr>
        <p:spPr>
          <a:xfrm>
            <a:off x="307848" y="609600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17"/>
          </p:nvPr>
        </p:nvSpPr>
        <p:spPr>
          <a:xfrm>
            <a:off x="304800" y="234086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Rectangle 11"/>
          <p:cNvSpPr>
            <a:spLocks noGrp="1"/>
          </p:cNvSpPr>
          <p:nvPr>
            <p:ph sz="quarter" idx="18"/>
          </p:nvPr>
        </p:nvSpPr>
        <p:spPr>
          <a:xfrm>
            <a:off x="304800" y="256946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7" name="Rectangle 8"/>
          <p:cNvSpPr>
            <a:spLocks noGrp="1"/>
          </p:cNvSpPr>
          <p:nvPr>
            <p:ph type="body" sz="quarter" idx="19"/>
          </p:nvPr>
        </p:nvSpPr>
        <p:spPr>
          <a:xfrm>
            <a:off x="307848" y="4291584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1"/>
          <p:cNvSpPr>
            <a:spLocks noGrp="1"/>
          </p:cNvSpPr>
          <p:nvPr>
            <p:ph sz="quarter" idx="20"/>
          </p:nvPr>
        </p:nvSpPr>
        <p:spPr>
          <a:xfrm>
            <a:off x="307848" y="4520184"/>
            <a:ext cx="3962400" cy="1728216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Rectangle 8"/>
          <p:cNvSpPr>
            <a:spLocks noGrp="1"/>
          </p:cNvSpPr>
          <p:nvPr>
            <p:ph type="body" sz="quarter" idx="21"/>
          </p:nvPr>
        </p:nvSpPr>
        <p:spPr>
          <a:xfrm>
            <a:off x="4419600" y="381000"/>
            <a:ext cx="3962400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1"/>
          <p:cNvSpPr>
            <a:spLocks noGrp="1"/>
          </p:cNvSpPr>
          <p:nvPr>
            <p:ph sz="quarter" idx="22"/>
          </p:nvPr>
        </p:nvSpPr>
        <p:spPr>
          <a:xfrm>
            <a:off x="4419600" y="609600"/>
            <a:ext cx="3962400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Rectangle 8"/>
          <p:cNvSpPr>
            <a:spLocks noGrp="1"/>
          </p:cNvSpPr>
          <p:nvPr>
            <p:ph type="body" sz="quarter" idx="23"/>
          </p:nvPr>
        </p:nvSpPr>
        <p:spPr>
          <a:xfrm>
            <a:off x="4416552" y="3319272"/>
            <a:ext cx="3965448" cy="228600"/>
          </a:xfrm>
          <a:solidFill>
            <a:schemeClr val="accent6">
              <a:shade val="75000"/>
            </a:schemeClr>
          </a:solidFill>
        </p:spPr>
        <p:txBody>
          <a:bodyPr/>
          <a:lstStyle>
            <a:lvl1pPr eaLnBrk="1" latinLnBrk="0" hangingPunct="1">
              <a:defRPr kumimoji="0" b="1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Rectangle 11"/>
          <p:cNvSpPr>
            <a:spLocks noGrp="1"/>
          </p:cNvSpPr>
          <p:nvPr>
            <p:ph sz="quarter" idx="24"/>
          </p:nvPr>
        </p:nvSpPr>
        <p:spPr>
          <a:xfrm>
            <a:off x="4416552" y="3547872"/>
            <a:ext cx="3965448" cy="2706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Rectangle 17"/>
          <p:cNvSpPr>
            <a:spLocks noGrp="1"/>
          </p:cNvSpPr>
          <p:nvPr>
            <p:ph type="dt" sz="half" idx="25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40E705D-5E65-7941-AA14-4D3D69ABFE38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17" name="Rectangle 18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BE819-8E34-ED4F-9F48-E8C80D9117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8" name="Rectangle 23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2981109470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bst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6"/>
          <p:cNvSpPr/>
          <p:nvPr/>
        </p:nvSpPr>
        <p:spPr>
          <a:xfrm>
            <a:off x="13716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1" name="Rectangle 6"/>
          <p:cNvSpPr/>
          <p:nvPr/>
        </p:nvSpPr>
        <p:spPr>
          <a:xfrm>
            <a:off x="13716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2" name="Rectangle 6"/>
          <p:cNvSpPr/>
          <p:nvPr/>
        </p:nvSpPr>
        <p:spPr>
          <a:xfrm>
            <a:off x="35052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36" name="Rectangle 6"/>
          <p:cNvSpPr/>
          <p:nvPr/>
        </p:nvSpPr>
        <p:spPr>
          <a:xfrm>
            <a:off x="35052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2" name="Rectangle 6"/>
          <p:cNvSpPr/>
          <p:nvPr/>
        </p:nvSpPr>
        <p:spPr>
          <a:xfrm>
            <a:off x="5638800" y="14478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43" name="Rectangle 6"/>
          <p:cNvSpPr/>
          <p:nvPr/>
        </p:nvSpPr>
        <p:spPr>
          <a:xfrm>
            <a:off x="5638800" y="3886200"/>
            <a:ext cx="1676400" cy="2057400"/>
          </a:xfrm>
          <a:prstGeom prst="rect">
            <a:avLst/>
          </a:prstGeom>
          <a:ln w="76200" cap="sq" cmpd="thickThin" algn="ctr">
            <a:solidFill>
              <a:schemeClr val="accent6"/>
            </a:solidFill>
            <a:prstDash val="solid"/>
            <a:rou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3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4" name="Rectangle 10"/>
          <p:cNvSpPr>
            <a:spLocks noGrp="1"/>
          </p:cNvSpPr>
          <p:nvPr>
            <p:ph type="pic" sz="quarter" idx="13"/>
          </p:nvPr>
        </p:nvSpPr>
        <p:spPr>
          <a:xfrm>
            <a:off x="15240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9" name="Rectangle 10"/>
          <p:cNvSpPr>
            <a:spLocks noGrp="1"/>
          </p:cNvSpPr>
          <p:nvPr>
            <p:ph type="pic" sz="quarter" idx="29"/>
          </p:nvPr>
        </p:nvSpPr>
        <p:spPr>
          <a:xfrm>
            <a:off x="15240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27" name="Rectangle 10"/>
          <p:cNvSpPr>
            <a:spLocks noGrp="1"/>
          </p:cNvSpPr>
          <p:nvPr>
            <p:ph type="pic" sz="quarter" idx="17"/>
          </p:nvPr>
        </p:nvSpPr>
        <p:spPr>
          <a:xfrm>
            <a:off x="36576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1" name="Rectangle 10"/>
          <p:cNvSpPr>
            <a:spLocks noGrp="1"/>
          </p:cNvSpPr>
          <p:nvPr>
            <p:ph type="pic" sz="quarter" idx="30"/>
          </p:nvPr>
        </p:nvSpPr>
        <p:spPr>
          <a:xfrm>
            <a:off x="36576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Rectangle 10"/>
          <p:cNvSpPr>
            <a:spLocks noGrp="1"/>
          </p:cNvSpPr>
          <p:nvPr>
            <p:ph type="pic" sz="quarter" idx="21"/>
          </p:nvPr>
        </p:nvSpPr>
        <p:spPr>
          <a:xfrm>
            <a:off x="5791200" y="16002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15" name="Rectangle 10"/>
          <p:cNvSpPr>
            <a:spLocks noGrp="1"/>
          </p:cNvSpPr>
          <p:nvPr>
            <p:ph type="pic" sz="quarter" idx="31"/>
          </p:nvPr>
        </p:nvSpPr>
        <p:spPr>
          <a:xfrm>
            <a:off x="5791200" y="4038600"/>
            <a:ext cx="1371600" cy="685800"/>
          </a:xfrm>
        </p:spPr>
        <p:txBody>
          <a:bodyPr>
            <a:normAutofit/>
          </a:bodyPr>
          <a:lstStyle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Rectangle 12"/>
          <p:cNvSpPr>
            <a:spLocks noGrp="1"/>
          </p:cNvSpPr>
          <p:nvPr>
            <p:ph type="body" sz="quarter" idx="14"/>
          </p:nvPr>
        </p:nvSpPr>
        <p:spPr>
          <a:xfrm>
            <a:off x="15240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8" name="Rectangle 12"/>
          <p:cNvSpPr>
            <a:spLocks noGrp="1"/>
          </p:cNvSpPr>
          <p:nvPr>
            <p:ph type="body" sz="quarter" idx="33"/>
          </p:nvPr>
        </p:nvSpPr>
        <p:spPr>
          <a:xfrm>
            <a:off x="15240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0" name="Rectangle 12"/>
          <p:cNvSpPr>
            <a:spLocks noGrp="1"/>
          </p:cNvSpPr>
          <p:nvPr>
            <p:ph type="body" sz="quarter" idx="18"/>
          </p:nvPr>
        </p:nvSpPr>
        <p:spPr>
          <a:xfrm>
            <a:off x="36576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Grp="1"/>
          </p:cNvSpPr>
          <p:nvPr>
            <p:ph type="body" sz="quarter" idx="34"/>
          </p:nvPr>
        </p:nvSpPr>
        <p:spPr>
          <a:xfrm>
            <a:off x="36576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Rectangle 12"/>
          <p:cNvSpPr>
            <a:spLocks noGrp="1"/>
          </p:cNvSpPr>
          <p:nvPr>
            <p:ph type="body" sz="quarter" idx="22"/>
          </p:nvPr>
        </p:nvSpPr>
        <p:spPr>
          <a:xfrm>
            <a:off x="5791200" y="28956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Rectangle 12"/>
          <p:cNvSpPr>
            <a:spLocks noGrp="1"/>
          </p:cNvSpPr>
          <p:nvPr>
            <p:ph type="body" sz="quarter" idx="35"/>
          </p:nvPr>
        </p:nvSpPr>
        <p:spPr>
          <a:xfrm>
            <a:off x="5791200" y="5334000"/>
            <a:ext cx="1371600" cy="304800"/>
          </a:xfrm>
        </p:spPr>
        <p:txBody>
          <a:bodyPr anchor="ctr"/>
          <a:lstStyle>
            <a:lvl1pPr algn="ctr" eaLnBrk="1" latinLnBrk="0" hangingPunct="1">
              <a:defRPr kumimoji="0" b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4" name="Rectangle 11"/>
          <p:cNvSpPr>
            <a:spLocks noGrp="1"/>
          </p:cNvSpPr>
          <p:nvPr>
            <p:ph type="body" sz="quarter" idx="15"/>
          </p:nvPr>
        </p:nvSpPr>
        <p:spPr>
          <a:xfrm>
            <a:off x="15240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Rectangle 11"/>
          <p:cNvSpPr>
            <a:spLocks noGrp="1"/>
          </p:cNvSpPr>
          <p:nvPr>
            <p:ph type="body" sz="quarter" idx="37"/>
          </p:nvPr>
        </p:nvSpPr>
        <p:spPr>
          <a:xfrm>
            <a:off x="15240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Rectangle 11"/>
          <p:cNvSpPr>
            <a:spLocks noGrp="1"/>
          </p:cNvSpPr>
          <p:nvPr>
            <p:ph type="body" sz="quarter" idx="19"/>
          </p:nvPr>
        </p:nvSpPr>
        <p:spPr>
          <a:xfrm>
            <a:off x="36576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0" name="Rectangle 11"/>
          <p:cNvSpPr>
            <a:spLocks noGrp="1"/>
          </p:cNvSpPr>
          <p:nvPr>
            <p:ph type="body" sz="quarter" idx="38"/>
          </p:nvPr>
        </p:nvSpPr>
        <p:spPr>
          <a:xfrm>
            <a:off x="36576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8" name="Rectangle 11"/>
          <p:cNvSpPr>
            <a:spLocks noGrp="1"/>
          </p:cNvSpPr>
          <p:nvPr>
            <p:ph type="body" sz="quarter" idx="23"/>
          </p:nvPr>
        </p:nvSpPr>
        <p:spPr>
          <a:xfrm>
            <a:off x="5791200" y="32004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3" name="Rectangle 11"/>
          <p:cNvSpPr>
            <a:spLocks noGrp="1"/>
          </p:cNvSpPr>
          <p:nvPr>
            <p:ph type="body" sz="quarter" idx="39"/>
          </p:nvPr>
        </p:nvSpPr>
        <p:spPr>
          <a:xfrm>
            <a:off x="5791200" y="5638800"/>
            <a:ext cx="1371600" cy="152400"/>
          </a:xfrm>
        </p:spPr>
        <p:txBody>
          <a:bodyPr anchor="ctr">
            <a:noAutofit/>
          </a:bodyPr>
          <a:lstStyle>
            <a:lvl1pPr algn="ctr" eaLnBrk="1" latinLnBrk="0" hangingPunct="1">
              <a:defRPr kumimoji="0" sz="800" i="1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14"/>
          <p:cNvSpPr>
            <a:spLocks noGrp="1"/>
          </p:cNvSpPr>
          <p:nvPr>
            <p:ph type="body" sz="quarter" idx="16"/>
          </p:nvPr>
        </p:nvSpPr>
        <p:spPr>
          <a:xfrm>
            <a:off x="15240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6" name="Rectangle 14"/>
          <p:cNvSpPr>
            <a:spLocks noGrp="1"/>
          </p:cNvSpPr>
          <p:nvPr>
            <p:ph type="body" sz="quarter" idx="41"/>
          </p:nvPr>
        </p:nvSpPr>
        <p:spPr>
          <a:xfrm>
            <a:off x="15240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2" name="Rectangle 14"/>
          <p:cNvSpPr>
            <a:spLocks noGrp="1"/>
          </p:cNvSpPr>
          <p:nvPr>
            <p:ph type="body" sz="quarter" idx="20"/>
          </p:nvPr>
        </p:nvSpPr>
        <p:spPr>
          <a:xfrm>
            <a:off x="36576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Rectangle 14"/>
          <p:cNvSpPr>
            <a:spLocks noGrp="1"/>
          </p:cNvSpPr>
          <p:nvPr>
            <p:ph type="body" sz="quarter" idx="42"/>
          </p:nvPr>
        </p:nvSpPr>
        <p:spPr>
          <a:xfrm>
            <a:off x="36576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14"/>
          <p:cNvSpPr>
            <a:spLocks noGrp="1"/>
          </p:cNvSpPr>
          <p:nvPr>
            <p:ph type="body" sz="quarter" idx="24"/>
          </p:nvPr>
        </p:nvSpPr>
        <p:spPr>
          <a:xfrm>
            <a:off x="5791200" y="22860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2" name="Rectangle 14"/>
          <p:cNvSpPr>
            <a:spLocks noGrp="1"/>
          </p:cNvSpPr>
          <p:nvPr>
            <p:ph type="body" sz="quarter" idx="43"/>
          </p:nvPr>
        </p:nvSpPr>
        <p:spPr>
          <a:xfrm>
            <a:off x="5791200" y="4724400"/>
            <a:ext cx="1371600" cy="609600"/>
          </a:xfrm>
        </p:spPr>
        <p:txBody>
          <a:bodyPr anchor="ctr"/>
          <a:lstStyle>
            <a:lvl1pPr algn="ctr" eaLnBrk="1" latinLnBrk="0" hangingPunct="1">
              <a:defRPr kumimoji="0" sz="800"/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9" name="Rectangle 51"/>
          <p:cNvSpPr>
            <a:spLocks noGrp="1"/>
          </p:cNvSpPr>
          <p:nvPr>
            <p:ph type="body" sz="quarter" idx="46"/>
          </p:nvPr>
        </p:nvSpPr>
        <p:spPr>
          <a:xfrm>
            <a:off x="304800" y="381000"/>
            <a:ext cx="8077200" cy="838200"/>
          </a:xfrm>
        </p:spPr>
        <p:txBody>
          <a:bodyPr/>
          <a:lstStyle>
            <a:lvl1pPr eaLnBrk="1" latinLnBrk="0" hangingPunct="1">
              <a:defRPr kumimoji="0" sz="1200"/>
            </a:lvl1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Rectangle 42"/>
          <p:cNvSpPr>
            <a:spLocks noGrp="1"/>
          </p:cNvSpPr>
          <p:nvPr>
            <p:ph type="dt" sz="half" idx="47"/>
          </p:nvPr>
        </p:nvSpPr>
        <p:spPr>
          <a:xfrm>
            <a:off x="7010400" y="76200"/>
            <a:ext cx="13716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4ACE821-D7CA-C640-9333-95847200FA85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46" name="Rectangle 43"/>
          <p:cNvSpPr>
            <a:spLocks noGrp="1"/>
          </p:cNvSpPr>
          <p:nvPr>
            <p:ph type="sldNum" sz="quarter" idx="48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53BE6A2-3359-914F-82A5-DCF0D6E86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7" name="Rectangle 45"/>
          <p:cNvSpPr>
            <a:spLocks noGrp="1"/>
          </p:cNvSpPr>
          <p:nvPr>
            <p:ph type="ftr" sz="quarter" idx="49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  <p:extLst>
      <p:ext uri="{BB962C8B-B14F-4D97-AF65-F5344CB8AC3E}">
        <p14:creationId xmlns:p14="http://schemas.microsoft.com/office/powerpoint/2010/main" val="440155146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xfrm>
            <a:off x="94615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05EC14E-CAEE-7B4A-9C9D-5935A14639E5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C5191-1FB1-D443-A2CC-47012140F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988853"/>
      </p:ext>
    </p:extLst>
  </p:cSld>
  <p:clrMapOvr>
    <a:masterClrMapping/>
  </p:clrMapOvr>
  <p:hf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18F0659-90B3-C346-8008-BFB7F9D6ADCA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839661-A854-8E4C-B014-BC3883034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0999B-B44D-7749-9C5B-F05B51BA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5289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lvl="0"/>
            <a:endParaRPr lang="en-US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4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1793617C-ED71-DE4F-B533-12FB762573D0}" type="datetime1">
              <a:rPr lang="en-US"/>
              <a:pPr>
                <a:defRPr/>
              </a:pPr>
              <a:t>6/10/15</a:t>
            </a:fld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9D2512"/>
                </a:solidFill>
              </a:defRPr>
            </a:lvl1pPr>
          </a:lstStyle>
          <a:p>
            <a:pPr>
              <a:defRPr/>
            </a:pPr>
            <a:fld id="{05314499-2DBB-3E48-8AA7-B5F5AB7FA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640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C9D6A-631E-5F49-B6E3-D20C32F36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88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21EC2-9817-F844-B61F-A0EB5882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47F24-8921-FA47-9AB0-325A9950A5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48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37194-582F-5142-8E5C-549A5ABB30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996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39D3D-3774-2C46-AD2D-036BBEE827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D9C38-6CC5-4842-93B8-6499B71F3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20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29.xml"/><Relationship Id="rId19" Type="http://schemas.openxmlformats.org/officeDocument/2006/relationships/slideLayout" Target="../slideLayouts/slideLayout30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463"/>
            <a:ext cx="9144000" cy="687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Fall Hamilton Elementary School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cs typeface="+mn-cs"/>
              </a:defRPr>
            </a:lvl1pPr>
          </a:lstStyle>
          <a:p>
            <a:pPr>
              <a:defRPr/>
            </a:pPr>
            <a:fld id="{086921C8-4B59-F04F-8D0C-C9E598F4D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87" r:id="rId1"/>
    <p:sldLayoutId id="2147484288" r:id="rId2"/>
    <p:sldLayoutId id="2147484289" r:id="rId3"/>
    <p:sldLayoutId id="2147484290" r:id="rId4"/>
    <p:sldLayoutId id="2147484291" r:id="rId5"/>
    <p:sldLayoutId id="2147484292" r:id="rId6"/>
    <p:sldLayoutId id="2147484293" r:id="rId7"/>
    <p:sldLayoutId id="2147484294" r:id="rId8"/>
    <p:sldLayoutId id="2147484295" r:id="rId9"/>
    <p:sldLayoutId id="2147484296" r:id="rId10"/>
    <p:sldLayoutId id="2147484297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mbr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0"/>
          <p:cNvSpPr/>
          <p:nvPr/>
        </p:nvSpPr>
        <p:spPr>
          <a:xfrm>
            <a:off x="8610600" y="0"/>
            <a:ext cx="5334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8610600" y="381000"/>
            <a:ext cx="533400" cy="5867400"/>
          </a:xfrm>
          <a:prstGeom prst="rect">
            <a:avLst/>
          </a:prstGeom>
        </p:spPr>
        <p:txBody>
          <a:bodyPr vert="vert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13316" name="Rectangle 3"/>
          <p:cNvSpPr>
            <a:spLocks noGrp="1"/>
          </p:cNvSpPr>
          <p:nvPr>
            <p:ph type="body" idx="1"/>
          </p:nvPr>
        </p:nvSpPr>
        <p:spPr bwMode="auto">
          <a:xfrm>
            <a:off x="304800" y="381000"/>
            <a:ext cx="80772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4"/>
          </p:nvPr>
        </p:nvSpPr>
        <p:spPr>
          <a:xfrm>
            <a:off x="6503988" y="6473825"/>
            <a:ext cx="990600" cy="304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646B86"/>
                </a:solidFill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D05138B4-174D-0D49-BF1A-CE16BEFC2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solidFill>
                <a:prstClr val="black"/>
              </a:solidFill>
            </a:endParaRPr>
          </a:p>
        </p:txBody>
      </p:sp>
      <p:sp>
        <p:nvSpPr>
          <p:cNvPr id="12" name="Rectangle 12"/>
          <p:cNvSpPr>
            <a:spLocks noGrp="1"/>
          </p:cNvSpPr>
          <p:nvPr>
            <p:ph type="ftr" sz="quarter" idx="3"/>
          </p:nvPr>
        </p:nvSpPr>
        <p:spPr>
          <a:xfrm>
            <a:off x="2705100" y="6477000"/>
            <a:ext cx="3733800" cy="3048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>
              <a:defRPr/>
            </a:pPr>
            <a:r>
              <a:rPr lang="en-US"/>
              <a:t>State of Tennessee DOE Technical Assistance Grant IRB # 090935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8" r:id="rId1"/>
    <p:sldLayoutId id="2147484299" r:id="rId2"/>
    <p:sldLayoutId id="2147484300" r:id="rId3"/>
    <p:sldLayoutId id="2147484301" r:id="rId4"/>
    <p:sldLayoutId id="2147484302" r:id="rId5"/>
    <p:sldLayoutId id="2147484303" r:id="rId6"/>
    <p:sldLayoutId id="2147484304" r:id="rId7"/>
    <p:sldLayoutId id="2147484305" r:id="rId8"/>
    <p:sldLayoutId id="2147484306" r:id="rId9"/>
    <p:sldLayoutId id="2147484307" r:id="rId10"/>
    <p:sldLayoutId id="2147484308" r:id="rId11"/>
    <p:sldLayoutId id="2147484309" r:id="rId12"/>
    <p:sldLayoutId id="2147484310" r:id="rId13"/>
    <p:sldLayoutId id="2147484311" r:id="rId14"/>
    <p:sldLayoutId id="2147484312" r:id="rId15"/>
    <p:sldLayoutId id="2147484313" r:id="rId16"/>
    <p:sldLayoutId id="2147484314" r:id="rId17"/>
    <p:sldLayoutId id="2147484315" r:id="rId18"/>
    <p:sldLayoutId id="2147484316" r:id="rId19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cap="small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Calibri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1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5EmCJGaO3x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Notes on layout, Graphics &amp; Fonts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5842" name="TextBox 4"/>
          <p:cNvSpPr txBox="1">
            <a:spLocks noChangeArrowheads="1"/>
          </p:cNvSpPr>
          <p:nvPr/>
        </p:nvSpPr>
        <p:spPr bwMode="auto">
          <a:xfrm>
            <a:off x="657225" y="304800"/>
            <a:ext cx="74676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This template is intended to help minimize the work of creating lesson plans on setting-specific behavior expectations.  </a:t>
            </a:r>
          </a:p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  <a:p>
            <a:pPr eaLnBrk="1" hangingPunct="1"/>
            <a:r>
              <a:rPr lang="en-US" sz="1600" u="sng">
                <a:solidFill>
                  <a:srgbClr val="000000"/>
                </a:solidFill>
                <a:latin typeface="Calibri" charset="0"/>
                <a:cs typeface="Calibri" charset="0"/>
              </a:rPr>
              <a:t>Fonts and layout:</a:t>
            </a: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latin typeface="Calibri" charset="0"/>
                <a:cs typeface="Calibri" charset="0"/>
              </a:rPr>
              <a:t>Red </a:t>
            </a:r>
            <a:r>
              <a:rPr lang="en-US" sz="1600">
                <a:solidFill>
                  <a:srgbClr val="FF0000"/>
                </a:solidFill>
                <a:latin typeface="Calibri" charset="0"/>
                <a:cs typeface="Calibri" charset="0"/>
              </a:rPr>
              <a:t>highlighting</a:t>
            </a:r>
            <a:r>
              <a:rPr lang="en-US" sz="1600">
                <a:latin typeface="Calibri" charset="0"/>
                <a:cs typeface="Calibri" charset="0"/>
              </a:rPr>
              <a:t> indicates </a:t>
            </a: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a place for information to be inserted: your school name, the setting relevant to the lesson, or your school expectations.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On some slides, a box indicates to insert material from your school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s implementation manual.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This document uses the two default fonts on MS-Word (Cambria for headings, and Calibri for body text). This should make it easier to </a:t>
            </a:r>
            <a:r>
              <a:rPr lang="en-US" sz="1600" b="1">
                <a:solidFill>
                  <a:srgbClr val="000000"/>
                </a:solidFill>
                <a:latin typeface="Calibri" charset="0"/>
                <a:cs typeface="Calibri" charset="0"/>
              </a:rPr>
              <a:t>copy and paste from your school</a:t>
            </a:r>
            <a:r>
              <a:rPr lang="ja-JP" altLang="en-US" sz="1600" b="1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 b="1">
                <a:solidFill>
                  <a:srgbClr val="000000"/>
                </a:solidFill>
                <a:latin typeface="Calibri" charset="0"/>
                <a:cs typeface="Calibri" charset="0"/>
              </a:rPr>
              <a:t>s implementation manual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 or from other MS-Word documents.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The chalkboard 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“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background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”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 can be altered or hidden by editing the background graphics on the master slide (VIEW &gt; SLIDE MASTER). </a:t>
            </a:r>
          </a:p>
          <a:p>
            <a:pPr eaLnBrk="1" hangingPunct="1">
              <a:buFont typeface="Arial" charset="0"/>
              <a:buChar char="•"/>
            </a:pPr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Graphics and clip art may be used to create an age appropriate lesson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Please feel free to adjust these settings to your school</a:t>
            </a:r>
            <a:r>
              <a:rPr lang="ja-JP" alt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’</a:t>
            </a:r>
            <a:r>
              <a:rPr lang="en-US" altLang="ja-JP" sz="1600">
                <a:solidFill>
                  <a:srgbClr val="000000"/>
                </a:solidFill>
                <a:latin typeface="Calibri" charset="0"/>
                <a:cs typeface="Calibri" charset="0"/>
              </a:rPr>
              <a:t>s own style – this document is just to help your school staff get started. 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Sincerely,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 </a:t>
            </a:r>
          </a:p>
          <a:p>
            <a:pPr eaLnBrk="1" hangingPunct="1"/>
            <a:r>
              <a:rPr lang="en-US" sz="1600">
                <a:solidFill>
                  <a:srgbClr val="000000"/>
                </a:solidFill>
                <a:latin typeface="Calibri" charset="0"/>
                <a:cs typeface="Calibri" charset="0"/>
              </a:rPr>
              <a:t>The  CI3T Team</a:t>
            </a:r>
          </a:p>
          <a:p>
            <a:pPr eaLnBrk="1" hangingPunct="1"/>
            <a:endParaRPr lang="en-US" sz="1600">
              <a:solidFill>
                <a:srgbClr val="000000"/>
              </a:solidFill>
              <a:latin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Review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libri" charset="0"/>
              </a:rPr>
              <a:t>What are the expectations </a:t>
            </a:r>
            <a:r>
              <a:rPr lang="en-US" dirty="0" smtClean="0">
                <a:solidFill>
                  <a:schemeClr val="bg1"/>
                </a:solidFill>
                <a:latin typeface="Calibri" charset="0"/>
              </a:rPr>
              <a:t>for being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respectful of garden life and </a:t>
            </a:r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people ?</a:t>
            </a:r>
          </a:p>
          <a:p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Why </a:t>
            </a:r>
            <a:r>
              <a:rPr lang="en-US" dirty="0">
                <a:solidFill>
                  <a:srgbClr val="FFFFFF"/>
                </a:solidFill>
                <a:latin typeface="Calibri" charset="0"/>
              </a:rPr>
              <a:t>is it important to use </a:t>
            </a:r>
            <a:r>
              <a:rPr lang="en-US" dirty="0" smtClean="0">
                <a:solidFill>
                  <a:srgbClr val="FFFFFF"/>
                </a:solidFill>
                <a:latin typeface="Calibri" charset="0"/>
              </a:rPr>
              <a:t>your observation skills in the garden?</a:t>
            </a:r>
            <a:endParaRPr lang="en-US" dirty="0">
              <a:solidFill>
                <a:srgbClr val="FFFFFF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762000"/>
            <a:ext cx="6400800" cy="2667000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solidFill>
                  <a:schemeClr val="bg1"/>
                </a:solidFill>
                <a:latin typeface="+mj-lt"/>
                <a:ea typeface="+mn-ea"/>
                <a:cs typeface="+mn-cs"/>
              </a:rPr>
              <a:t>Demonstrating our Expectations in the </a:t>
            </a:r>
          </a:p>
          <a:p>
            <a:pPr eaLnBrk="1" hangingPunct="1"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+mj-lt"/>
                <a:ea typeface="+mn-ea"/>
                <a:cs typeface="+mn-cs"/>
              </a:rPr>
              <a:t>School Garden </a:t>
            </a:r>
          </a:p>
        </p:txBody>
      </p:sp>
      <p:pic>
        <p:nvPicPr>
          <p:cNvPr id="2" name="Picture 1" descr="GardenofLearnersPos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3352800"/>
            <a:ext cx="4572000" cy="2995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Our Three School Expectations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800" dirty="0" smtClean="0">
              <a:solidFill>
                <a:srgbClr val="FF0000"/>
              </a:solidFill>
              <a:latin typeface="Calibri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Students will be respectful of garden life and people</a:t>
            </a:r>
            <a:endParaRPr lang="en-US" sz="2800" dirty="0">
              <a:solidFill>
                <a:srgbClr val="FF0000"/>
              </a:solidFill>
              <a:latin typeface="Calibri" charset="0"/>
            </a:endParaRPr>
          </a:p>
          <a:p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Students will use their observation skills </a:t>
            </a:r>
            <a:endParaRPr lang="en-US" sz="2800" dirty="0" smtClean="0">
              <a:solidFill>
                <a:srgbClr val="FF0000"/>
              </a:solidFill>
              <a:latin typeface="Calibri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Calibri" charset="0"/>
            </a:endParaRPr>
          </a:p>
          <a:p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7848600" cy="5334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  <a:latin typeface="Cambria" charset="0"/>
              </a:rPr>
              <a:t>Today we’re going to talk about ways you can show </a:t>
            </a:r>
            <a:r>
              <a:rPr lang="en-US" b="1" dirty="0">
                <a:solidFill>
                  <a:srgbClr val="FFFFFF"/>
                </a:solidFill>
                <a:latin typeface="Cambria" charset="0"/>
              </a:rPr>
              <a:t>EXPECTATIONS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1</a:t>
            </a:r>
            <a:r>
              <a:rPr lang="en-US" b="1" dirty="0">
                <a:solidFill>
                  <a:srgbClr val="FFFFFF"/>
                </a:solidFill>
                <a:latin typeface="Cambria" charset="0"/>
              </a:rPr>
              <a:t>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and 2 </a:t>
            </a:r>
            <a:r>
              <a:rPr lang="en-US" dirty="0" smtClean="0">
                <a:solidFill>
                  <a:srgbClr val="FFFFFF"/>
                </a:solidFill>
                <a:latin typeface="Cambria" charset="0"/>
              </a:rPr>
              <a:t>in </a:t>
            </a:r>
            <a:r>
              <a:rPr lang="en-US" dirty="0">
                <a:solidFill>
                  <a:srgbClr val="FFFFFF"/>
                </a:solidFill>
                <a:latin typeface="Cambria" charset="0"/>
              </a:rPr>
              <a:t>the </a:t>
            </a:r>
            <a:r>
              <a:rPr lang="en-US" b="1" dirty="0" smtClean="0">
                <a:solidFill>
                  <a:srgbClr val="FFFFFF"/>
                </a:solidFill>
                <a:latin typeface="Cambria" charset="0"/>
              </a:rPr>
              <a:t>Garden</a:t>
            </a:r>
            <a:endParaRPr lang="en-US" dirty="0">
              <a:solidFill>
                <a:srgbClr val="FFFFFF"/>
              </a:solidFill>
              <a:latin typeface="Cambri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endParaRPr lang="en-US" sz="2800" dirty="0">
              <a:solidFill>
                <a:schemeClr val="bg1"/>
              </a:solidFill>
              <a:latin typeface="Calibri" charset="0"/>
            </a:endParaRP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What are some things that happen in the </a:t>
            </a: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Garden </a:t>
            </a: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that cause problems for you and others?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How do you usually react in these situations?</a:t>
            </a:r>
          </a:p>
          <a:p>
            <a:pPr eaLnBrk="1" hangingPunct="1">
              <a:spcBef>
                <a:spcPct val="0"/>
              </a:spcBef>
              <a:spcAft>
                <a:spcPts val="6000"/>
              </a:spcAft>
            </a:pPr>
            <a:r>
              <a:rPr lang="en-US" sz="2800" dirty="0">
                <a:solidFill>
                  <a:schemeClr val="bg1"/>
                </a:solidFill>
                <a:latin typeface="Calibri" charset="0"/>
              </a:rPr>
              <a:t>What are some good ways to act in order to keep these things from happening?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990600"/>
            <a:ext cx="7848600" cy="16002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Cambria" charset="0"/>
              </a:rPr>
              <a:t>What does </a:t>
            </a:r>
            <a:r>
              <a:rPr lang="en-US" dirty="0" smtClean="0">
                <a:solidFill>
                  <a:schemeClr val="bg1"/>
                </a:solidFill>
                <a:latin typeface="Cambria" charset="0"/>
              </a:rPr>
              <a:t>being </a:t>
            </a: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respectful of garden life and people</a:t>
            </a:r>
            <a:br>
              <a:rPr lang="en-US" dirty="0" smtClean="0">
                <a:solidFill>
                  <a:srgbClr val="FF0000"/>
                </a:solidFill>
                <a:latin typeface="Calibri" charset="0"/>
              </a:rPr>
            </a:br>
            <a:r>
              <a:rPr lang="en-US" dirty="0" smtClean="0">
                <a:solidFill>
                  <a:srgbClr val="FF0000"/>
                </a:solidFill>
                <a:latin typeface="Calibri" charset="0"/>
              </a:rPr>
              <a:t> mean?</a:t>
            </a:r>
            <a:r>
              <a:rPr lang="en-US" dirty="0">
                <a:solidFill>
                  <a:srgbClr val="FF0000"/>
                </a:solidFill>
                <a:latin typeface="Cambria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Cambria" charset="0"/>
              </a:rPr>
            </a:br>
            <a:endParaRPr lang="en-US" dirty="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40962" name="Content Placeholder 5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Calibri" charset="0"/>
              </a:rPr>
              <a:t>Show video to explain garden rules and expectations.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1"/>
                </a:solidFill>
                <a:latin typeface="Calibri" charset="0"/>
                <a:hlinkClick r:id="rId2"/>
              </a:rPr>
              <a:t>https://www.youtube.com/watch?v=</a:t>
            </a:r>
            <a:r>
              <a:rPr lang="en-US" i="1" dirty="0" smtClean="0">
                <a:solidFill>
                  <a:schemeClr val="bg1"/>
                </a:solidFill>
                <a:latin typeface="Calibri" charset="0"/>
                <a:hlinkClick r:id="rId2"/>
              </a:rPr>
              <a:t>5EmCJGaO3xE</a:t>
            </a:r>
            <a:endParaRPr lang="en-US" i="1" dirty="0" smtClean="0">
              <a:solidFill>
                <a:schemeClr val="bg1"/>
              </a:solidFill>
              <a:latin typeface="Calibri" charset="0"/>
            </a:endParaRPr>
          </a:p>
          <a:p>
            <a:pPr marL="0" indent="0">
              <a:buNone/>
            </a:pPr>
            <a:endParaRPr lang="en-US" i="1" dirty="0">
              <a:solidFill>
                <a:schemeClr val="bg1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Garden Rules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>
              <a:solidFill>
                <a:srgbClr val="FFFFFF"/>
              </a:solidFill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FFFF"/>
                </a:solidFill>
                <a:latin typeface="Comic Sans MS"/>
                <a:cs typeface="Comic Sans MS"/>
              </a:rPr>
              <a:t>o </a:t>
            </a:r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Walk in the garden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Feet on the paths, not on the beds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Use tools correctly and responsibly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Always ask before picking or eating anything</a:t>
            </a:r>
          </a:p>
          <a:p>
            <a:r>
              <a:rPr lang="en-US" sz="2400" dirty="0">
                <a:solidFill>
                  <a:srgbClr val="FFFFFF"/>
                </a:solidFill>
                <a:latin typeface="Comic Sans MS"/>
                <a:cs typeface="Comic Sans MS"/>
              </a:rPr>
              <a:t>o Be respectful of garden life and people</a:t>
            </a:r>
            <a:endParaRPr lang="en-US" sz="2400" dirty="0">
              <a:solidFill>
                <a:srgbClr val="FFFF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963844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Cambria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mbria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Cambria" charset="0"/>
              </a:rPr>
              <a:t>What </a:t>
            </a:r>
            <a:r>
              <a:rPr lang="en-US" sz="3200" dirty="0">
                <a:solidFill>
                  <a:schemeClr val="bg1"/>
                </a:solidFill>
                <a:latin typeface="Cambria" charset="0"/>
              </a:rPr>
              <a:t>does </a:t>
            </a:r>
            <a:r>
              <a:rPr lang="en-US" sz="3200" dirty="0" smtClean="0">
                <a:solidFill>
                  <a:schemeClr val="bg1"/>
                </a:solidFill>
                <a:latin typeface="Cambria" charset="0"/>
              </a:rPr>
              <a:t>using your observation skills in the garden mean?</a:t>
            </a:r>
            <a:endParaRPr lang="en-US" sz="3200" dirty="0">
              <a:solidFill>
                <a:schemeClr val="bg1"/>
              </a:solidFill>
              <a:latin typeface="Cambria" charset="0"/>
            </a:endParaRPr>
          </a:p>
        </p:txBody>
      </p:sp>
      <p:sp>
        <p:nvSpPr>
          <p:cNvPr id="41986" name="Content Placeholder 5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>
                <a:solidFill>
                  <a:schemeClr val="bg1"/>
                </a:solidFill>
                <a:latin typeface="Calibri" charset="0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latin typeface="Calibri" charset="0"/>
              </a:rPr>
              <a:t>Students having a deeper understanding of observation and using your senses.  </a:t>
            </a:r>
            <a:endParaRPr lang="en-US" sz="1800" i="1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2" name="Picture 1" descr="0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743200"/>
            <a:ext cx="8153399" cy="4770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bg1"/>
                </a:solidFill>
                <a:latin typeface="Cambria" charset="0"/>
              </a:rPr>
              <a:t>Role Play!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solidFill>
                <a:schemeClr val="bg1"/>
              </a:solidFill>
              <a:latin typeface="Calibri" charset="0"/>
            </a:endParaRPr>
          </a:p>
        </p:txBody>
      </p:sp>
      <p:sp>
        <p:nvSpPr>
          <p:cNvPr id="6" name="TextBox 5"/>
          <p:cNvSpPr txBox="1">
            <a:spLocks noChangeAspect="1"/>
          </p:cNvSpPr>
          <p:nvPr/>
        </p:nvSpPr>
        <p:spPr>
          <a:xfrm>
            <a:off x="1676400" y="2609850"/>
            <a:ext cx="5486400" cy="193899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FFFF"/>
                </a:solidFill>
              </a:rPr>
              <a:t>You are on the playground after school playing with your friends and you decide to go into the garden.  A friend says I dare you to pull out those plants.   What do you do?</a:t>
            </a:r>
            <a:endParaRPr lang="en-US" i="1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itchbook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1563</TotalTime>
  <Words>391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Blank Presentation</vt:lpstr>
      <vt:lpstr>Pitchbook</vt:lpstr>
      <vt:lpstr>Notes on layout, Graphics &amp; Fonts</vt:lpstr>
      <vt:lpstr>PowerPoint Presentation</vt:lpstr>
      <vt:lpstr>Our Three School Expectations</vt:lpstr>
      <vt:lpstr>Today we’re going to talk about ways you can show EXPECTATIONS 1 and 2 in the Garden</vt:lpstr>
      <vt:lpstr>PowerPoint Presentation</vt:lpstr>
      <vt:lpstr>What does being respectful of garden life and people  mean? </vt:lpstr>
      <vt:lpstr>Garden Rules</vt:lpstr>
      <vt:lpstr> What does using your observation skills in the garden mean?</vt:lpstr>
      <vt:lpstr>Role Play!</vt:lpstr>
      <vt:lpstr>Review</vt:lpstr>
    </vt:vector>
  </TitlesOfParts>
  <Company>Vanderbilt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PPES Expectations: Cafeteria</dc:title>
  <dc:creator>Kelly Sheehan</dc:creator>
  <cp:lastModifiedBy>Denise Johnson HILL</cp:lastModifiedBy>
  <cp:revision>78</cp:revision>
  <dcterms:created xsi:type="dcterms:W3CDTF">2007-07-11T22:10:45Z</dcterms:created>
  <dcterms:modified xsi:type="dcterms:W3CDTF">2015-06-11T14:41:51Z</dcterms:modified>
</cp:coreProperties>
</file>